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9" r:id="rId4"/>
    <p:sldId id="258" r:id="rId5"/>
    <p:sldId id="262" r:id="rId6"/>
    <p:sldId id="263" r:id="rId7"/>
    <p:sldId id="260" r:id="rId8"/>
    <p:sldId id="261" r:id="rId9"/>
    <p:sldId id="264" r:id="rId1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6351-1973-46BB-AF98-11D2325EA313}" type="datetimeFigureOut">
              <a:rPr lang="lt-LT" smtClean="0"/>
              <a:t>2018.10.16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75B2-EFC8-41C2-B104-7AAA855918D8}" type="slidenum">
              <a:rPr lang="lt-LT" smtClean="0"/>
              <a:t>‹#›</a:t>
            </a:fld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6351-1973-46BB-AF98-11D2325EA313}" type="datetimeFigureOut">
              <a:rPr lang="lt-LT" smtClean="0"/>
              <a:t>2018.10.16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75B2-EFC8-41C2-B104-7AAA855918D8}" type="slidenum">
              <a:rPr lang="lt-LT" smtClean="0"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6351-1973-46BB-AF98-11D2325EA313}" type="datetimeFigureOut">
              <a:rPr lang="lt-LT" smtClean="0"/>
              <a:t>2018.10.16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75B2-EFC8-41C2-B104-7AAA855918D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6351-1973-46BB-AF98-11D2325EA313}" type="datetimeFigureOut">
              <a:rPr lang="lt-LT" smtClean="0"/>
              <a:t>2018.10.16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75B2-EFC8-41C2-B104-7AAA855918D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6351-1973-46BB-AF98-11D2325EA313}" type="datetimeFigureOut">
              <a:rPr lang="lt-LT" smtClean="0"/>
              <a:t>2018.10.16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75B2-EFC8-41C2-B104-7AAA855918D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6351-1973-46BB-AF98-11D2325EA313}" type="datetimeFigureOut">
              <a:rPr lang="lt-LT" smtClean="0"/>
              <a:t>2018.10.16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75B2-EFC8-41C2-B104-7AAA855918D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6351-1973-46BB-AF98-11D2325EA313}" type="datetimeFigureOut">
              <a:rPr lang="lt-LT" smtClean="0"/>
              <a:t>2018.10.16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75B2-EFC8-41C2-B104-7AAA855918D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6351-1973-46BB-AF98-11D2325EA313}" type="datetimeFigureOut">
              <a:rPr lang="lt-LT" smtClean="0"/>
              <a:t>2018.10.16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75B2-EFC8-41C2-B104-7AAA855918D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6351-1973-46BB-AF98-11D2325EA313}" type="datetimeFigureOut">
              <a:rPr lang="lt-LT" smtClean="0"/>
              <a:t>2018.10.16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75B2-EFC8-41C2-B104-7AAA855918D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6351-1973-46BB-AF98-11D2325EA313}" type="datetimeFigureOut">
              <a:rPr lang="lt-LT" smtClean="0"/>
              <a:t>2018.10.16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75B2-EFC8-41C2-B104-7AAA855918D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6351-1973-46BB-AF98-11D2325EA313}" type="datetimeFigureOut">
              <a:rPr lang="lt-LT" smtClean="0"/>
              <a:t>2018.10.16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875B2-EFC8-41C2-B104-7AAA855918D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A04C6351-1973-46BB-AF98-11D2325EA313}" type="datetimeFigureOut">
              <a:rPr lang="lt-LT" smtClean="0"/>
              <a:t>2018.10.16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667875B2-EFC8-41C2-B104-7AAA855918D8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PRIEŠ PRADĖDAMI KALBĖTI – ĮVERTINKIME: 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Paveikslėlis 3" descr="Vaizdo rezultatas pagal uÅ¾klausÄ âemocijos bendravimeâ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528453" cy="5040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359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 mokame suvaldyti  viešojo kalbėjimo baimes: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Kritiką</a:t>
            </a:r>
          </a:p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Įvaldyti kūno kalbą, balsą</a:t>
            </a:r>
          </a:p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Praktikuoti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streso nusiraminimo 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būdus</a:t>
            </a:r>
          </a:p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Įveikti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auditorijos 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baimę </a:t>
            </a:r>
          </a:p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Pasitikėti savimi...</a:t>
            </a:r>
            <a:endParaRPr lang="lt-LT" sz="2800" b="1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49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 gebame atpažinti baimės sukeliamus jausmus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Pradeda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džiūti 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burna</a:t>
            </a:r>
          </a:p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Dingsta mintys</a:t>
            </a:r>
          </a:p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Ima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virpėti rankos, 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kojos</a:t>
            </a:r>
          </a:p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Pila prakaitas</a:t>
            </a:r>
          </a:p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Trūksta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oro 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 kt.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96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Kalbą  ruošiame  iš  anksto</a:t>
            </a: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0" y="1606828"/>
            <a:ext cx="4103836" cy="4031416"/>
          </a:xfr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4294967295"/>
          </p:nvPr>
        </p:nvSpPr>
        <p:spPr>
          <a:xfrm>
            <a:off x="0" y="2547938"/>
            <a:ext cx="2971800" cy="3167062"/>
          </a:xfrm>
        </p:spPr>
        <p:txBody>
          <a:bodyPr>
            <a:normAutofit fontScale="77500" lnSpcReduction="20000"/>
          </a:bodyPr>
          <a:lstStyle/>
          <a:p>
            <a:r>
              <a:rPr lang="lt-LT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„Apple“ kompanijos įkūrėjas </a:t>
            </a:r>
            <a:r>
              <a:rPr lang="lt-LT" sz="3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Steve</a:t>
            </a:r>
            <a:r>
              <a:rPr lang="lt-LT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Jobs</a:t>
            </a:r>
            <a:r>
              <a:rPr lang="lt-LT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kuris 10-ies minučių pranešimui paruošti skirdavo 200 valandų. </a:t>
            </a:r>
            <a:endParaRPr lang="lt-LT" sz="3300" b="1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0034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Baimės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baubai...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 descr="https://banga.tv3.lt/files/content/200801/47a229f0553d8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3768" y="1556792"/>
            <a:ext cx="3384376" cy="41044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893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 </a:t>
            </a:r>
            <a:r>
              <a:rPr lang="lt-L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Džnonas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Kenedis, </a:t>
            </a:r>
            <a:endParaRPr lang="lt-LT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Margaret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Tečer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Elvis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Preslis, </a:t>
            </a:r>
          </a:p>
          <a:p>
            <a:r>
              <a:rPr lang="lt-LT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Steve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Jobs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Vinstaunas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Čerčelis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urinio vietos rezervavimo ženklas 4" descr="Vaizdo rezultatas pagal uÅ¾klausÄ âbaimÄs iÅ¡raiÅ¡kaâ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9992" y="1340768"/>
            <a:ext cx="4176464" cy="41044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Net ir žinomi žmonės turėjo šią baimę...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Būdai, sumažinantys  kalbėjimo baimę...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Taisyklingas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kvėpavimas – gilus įkvėpimas, iškvėpimas ir pan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Fiziniai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pratimai – pritūpimai, atsispaudimai ir pan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lt-LT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Dėmesio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valdymas – žiūrime į tuos klausytojus, kurie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 palaiko</a:t>
            </a:r>
          </a:p>
          <a:p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88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būdai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būtų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efektyvūs... 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Kuo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daugiau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kalbėti</a:t>
            </a:r>
          </a:p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Praktikuotis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saugioje sau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aplinkoje</a:t>
            </a:r>
          </a:p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Ieškoti bendraminčių...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508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b="1" dirty="0" smtClean="0"/>
              <a:t>Naudota:</a:t>
            </a:r>
            <a:endParaRPr lang="lt-LT" sz="3600" b="1" dirty="0"/>
          </a:p>
        </p:txBody>
      </p:sp>
      <p:sp>
        <p:nvSpPr>
          <p:cNvPr id="3" name="Stačiakampis 2"/>
          <p:cNvSpPr/>
          <p:nvPr/>
        </p:nvSpPr>
        <p:spPr>
          <a:xfrm>
            <a:off x="2531601" y="3244334"/>
            <a:ext cx="57848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dirty="0"/>
              <a:t>https://www.google.com/search?source=hp&amp;ei</a:t>
            </a:r>
          </a:p>
        </p:txBody>
      </p:sp>
    </p:spTree>
    <p:extLst>
      <p:ext uri="{BB962C8B-B14F-4D97-AF65-F5344CB8AC3E}">
        <p14:creationId xmlns:p14="http://schemas.microsoft.com/office/powerpoint/2010/main" val="707930040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tas">
  <a:themeElements>
    <a:clrScheme name="Horizontas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as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a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207</TotalTime>
  <Words>141</Words>
  <Application>Microsoft Office PowerPoint</Application>
  <PresentationFormat>Demonstracija ekrane (4:3)</PresentationFormat>
  <Paragraphs>32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Horizontas</vt:lpstr>
      <vt:lpstr>PRIEŠ PRADĖDAMI KALBĖTI – ĮVERTINKIME: </vt:lpstr>
      <vt:lpstr>Ar mokame suvaldyti  viešojo kalbėjimo baimes:</vt:lpstr>
      <vt:lpstr>Ar gebame atpažinti baimės sukeliamus jausmus</vt:lpstr>
      <vt:lpstr> Kalbą  ruošiame  iš  anksto</vt:lpstr>
      <vt:lpstr>Baimės baubai...</vt:lpstr>
      <vt:lpstr> Net ir žinomi žmonės turėjo šią baimę... </vt:lpstr>
      <vt:lpstr>Būdai, sumažinantys  kalbėjimo baimę...</vt:lpstr>
      <vt:lpstr>Kad būdai būtų efektyvūs... </vt:lpstr>
      <vt:lpstr>Naudota: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VIEŠOJI KALBA</dc:title>
  <dc:creator>Mokytojas</dc:creator>
  <cp:lastModifiedBy>Mokytoja</cp:lastModifiedBy>
  <cp:revision>18</cp:revision>
  <dcterms:created xsi:type="dcterms:W3CDTF">2018-10-15T08:13:48Z</dcterms:created>
  <dcterms:modified xsi:type="dcterms:W3CDTF">2018-10-16T13:07:22Z</dcterms:modified>
</cp:coreProperties>
</file>